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1" r:id="rId4"/>
    <p:sldId id="263" r:id="rId5"/>
    <p:sldId id="258" r:id="rId6"/>
    <p:sldId id="265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A155C-0292-4E8D-ACE7-158FB33DE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D874A-7794-4249-9EDC-82C2DCC0A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E7636-DA0D-419E-9BDC-2C3165D2F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779CD-A49A-441A-822B-1B82F7DFD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F8C17-4983-47FA-8F6D-5769A6668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79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84F15-C8C3-4EA7-A3A2-5781A2C5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A555A-6998-4BA3-8CC1-3025A9178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E6C0B-C35F-4CBF-8F94-E10F9BBC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30768-1527-4088-BF70-2A7B4D0C9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6054E-BE31-4F55-A25C-66A58DA40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31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EE2E-3D59-444D-9059-15710ED3A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44D58-40A5-4EBE-ADB4-A6848E96D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5AB1F-62ED-4A38-AD56-EDF6B47E5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051BD-297F-469E-87E1-9172D951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4B54C-07D9-4249-B12A-E2EB1E60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55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522F-E6C9-44A1-A47F-D998ABD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DE22E-D7D7-4A59-8C78-911595763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EB46EC-C63D-4F86-A748-9068F8729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4D8FB-632A-43C3-9631-A27EEED8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849EF-EC0F-46D6-9DD8-7C2C8E56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E1CC9-1BB2-4FAD-ABD7-CDBE1418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3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13D3D-E2BC-4AEE-9625-E45EB1DC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1A99C-1D36-4F25-AA40-81BF83C42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F3E89-EFD5-43C5-A502-5785CA164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A0F25C-1E31-4173-87C0-7480674BE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374CEF-7BB6-4705-9055-80236DE66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D41EED-B473-430F-88FE-64A44DC5D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09EF5E-22B2-4553-9B14-86CACD0D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771843-0013-41C2-8FCE-544DFB89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7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9883-9F64-4EA6-9C31-055DB049C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B11D3-B553-4B0F-8B11-4BEDF75DF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A917F3-B8C8-427B-AFAE-3562116A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647593-DAE9-4C16-9AF4-EB2A4BE4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10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0046FD-815B-4869-BF07-0DBD30BBA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0DBB2-BF31-4FEE-A58C-796C876D4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94BCA-CD8D-4932-A238-87DB71B5D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67B0B-20EE-42F6-BD51-86024A15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33128-7075-41B1-A508-6CAAA3DFC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0D723-EE72-4B64-B02D-138F0A21C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11298-8E30-4E76-8D81-1DC6CDB76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43A25-B46F-453D-9534-5B2ADEF69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A8C31-682B-467F-A2CD-51EA11B3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357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15A4-991A-4E16-8452-0C2DCD021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057D4F-9B10-4D98-8218-50B33C98A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940AD-0E63-4E8A-8E40-82FE04B41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50E0C-E285-4EA9-A1E5-E7185B53C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5A091-EBAA-484D-996B-26E7720C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52993-AAF4-40EC-BFAF-A7EFD987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094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20E2F-BCA1-4535-9953-F26F20F4E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9B90D7-1B01-4DBF-9441-B53F11ACD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9531F-E281-4194-A221-4630E93D9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E481D-1B65-4A46-99CF-C72DF49FB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F2783-709F-459A-AE96-719CAA8C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17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B245A-CDA1-473C-AC11-B85F249C00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684FA-D2DC-4D01-91DA-04BAC2450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9988B-DA88-48B9-8BB7-8C052C6B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A68EB-8B98-4E7F-B902-A6E4F378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E02EE-1C85-4367-A154-CDD54FD9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1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0E0C1A-0D1F-46F6-93D8-94AAFDD94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84941-791A-4DC2-97CF-D1527A031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84C36-135B-4FF3-940A-93BAEE790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FB6B3-EA35-4DB2-9033-13F4BE59536C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DFD49-4835-4462-AB5E-D8607C974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EBBD5-9487-442E-90E0-03D49A173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E1DE4-23A4-4DD1-9219-C68E46071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2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oxfordowl.co.uk/api/interactives/29253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letters-and-sounds.com/phase-2-initial-sound-game-1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0CEF7-BAD9-49C5-B0FB-CBA263419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23" y="1622066"/>
            <a:ext cx="3554226" cy="2663688"/>
          </a:xfrm>
        </p:spPr>
        <p:txBody>
          <a:bodyPr anchor="b">
            <a:normAutofit/>
          </a:bodyPr>
          <a:lstStyle/>
          <a:p>
            <a:pPr algn="l"/>
            <a:r>
              <a:rPr lang="en-GB" sz="4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C524B-044E-4426-B8E9-E26D2EAAB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290" y="4199139"/>
            <a:ext cx="3300457" cy="1589412"/>
          </a:xfrm>
        </p:spPr>
        <p:txBody>
          <a:bodyPr anchor="t">
            <a:normAutofit/>
          </a:bodyPr>
          <a:lstStyle/>
          <a:p>
            <a:pPr algn="l"/>
            <a:endParaRPr lang="en-GB" dirty="0">
              <a:solidFill>
                <a:schemeClr val="bg1"/>
              </a:solidFill>
            </a:endParaRPr>
          </a:p>
          <a:p>
            <a:pPr algn="l"/>
            <a:r>
              <a:rPr lang="en-GB" sz="7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Set 1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F498314-BEA0-4F58-A903-C06F47448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682" y="896111"/>
            <a:ext cx="6469205" cy="447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D5C8C6-08F4-4C69-870A-3F576A407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 over the set 1 initial sounds - stretchy, then bouncy.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RWI Pure Sounds">
            <a:hlinkClick r:id="" action="ppaction://media"/>
            <a:extLst>
              <a:ext uri="{FF2B5EF4-FFF2-40B4-BE49-F238E27FC236}">
                <a16:creationId xmlns:a16="http://schemas.microsoft.com/office/drawing/2014/main" id="{9BFA0E20-A92D-412B-B826-87F1545191B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08104" y="1315722"/>
            <a:ext cx="6472362" cy="36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7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9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4AF778F-EC19-435D-816C-EE6A41920B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785685"/>
              </p:ext>
            </p:extLst>
          </p:nvPr>
        </p:nvGraphicFramePr>
        <p:xfrm>
          <a:off x="397565" y="1033670"/>
          <a:ext cx="11290005" cy="5824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Document" r:id="rId3" imgW="9778281" imgH="6403391" progId="Word.Document.12">
                  <p:embed/>
                </p:oleObj>
              </mc:Choice>
              <mc:Fallback>
                <p:oleObj name="Document" r:id="rId3" imgW="9778281" imgH="64033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565" y="1033670"/>
                        <a:ext cx="11290005" cy="5824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D6493EA-FC7C-406B-A889-3006F4BC27DF}"/>
              </a:ext>
            </a:extLst>
          </p:cNvPr>
          <p:cNvSpPr/>
          <p:nvPr/>
        </p:nvSpPr>
        <p:spPr>
          <a:xfrm>
            <a:off x="3551273" y="467833"/>
            <a:ext cx="4465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     </a:t>
            </a:r>
            <a:r>
              <a:rPr lang="en-GB" b="1" dirty="0">
                <a:latin typeface="Comic Sans MS" panose="030F0702030302020204" pitchFamily="66" charset="0"/>
              </a:rPr>
              <a:t>Go over the sounds on the chart.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BFEE76-9D07-457D-89E2-FED7B867C48C}"/>
              </a:ext>
            </a:extLst>
          </p:cNvPr>
          <p:cNvCxnSpPr/>
          <p:nvPr/>
        </p:nvCxnSpPr>
        <p:spPr>
          <a:xfrm>
            <a:off x="397565" y="1881809"/>
            <a:ext cx="0" cy="728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852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2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5250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A40CEF7-BAD9-49C5-B0FB-CBA263419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4277356"/>
            <a:ext cx="9966960" cy="1254624"/>
          </a:xfrm>
        </p:spPr>
        <p:txBody>
          <a:bodyPr>
            <a:normAutofit/>
          </a:bodyPr>
          <a:lstStyle/>
          <a:p>
            <a:r>
              <a:rPr lang="en-GB" sz="4900" dirty="0">
                <a:solidFill>
                  <a:srgbClr val="52503F"/>
                </a:solidFill>
                <a:latin typeface="Comic Sans MS" panose="030F0702030302020204" pitchFamily="66" charset="0"/>
                <a:hlinkClick r:id="rId2"/>
              </a:rPr>
              <a:t>Sound Blending book 1</a:t>
            </a:r>
            <a:endParaRPr lang="en-GB" sz="4900" dirty="0">
              <a:solidFill>
                <a:srgbClr val="52503F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C524B-044E-4426-B8E9-E26D2EAAB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5806463"/>
            <a:ext cx="8767860" cy="391961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rgbClr val="52503F"/>
                </a:solidFill>
                <a:latin typeface="Comic Sans MS" panose="030F0702030302020204" pitchFamily="66" charset="0"/>
              </a:rPr>
              <a:t>Click on the link and read the words in the book each day.</a:t>
            </a:r>
          </a:p>
          <a:p>
            <a:r>
              <a:rPr lang="en-GB" sz="2000" dirty="0">
                <a:solidFill>
                  <a:srgbClr val="52503F"/>
                </a:solidFill>
                <a:latin typeface="Comic Sans MS" panose="030F0702030302020204" pitchFamily="66" charset="0"/>
              </a:rPr>
              <a:t>Talk about what the words mean and put the words in sentences orally.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6E6E136D-C709-4F44-82C7-01F52E1943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 r="1" b="10664"/>
          <a:stretch/>
        </p:blipFill>
        <p:spPr>
          <a:xfrm>
            <a:off x="243840" y="256539"/>
            <a:ext cx="11704320" cy="378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3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639E7-5070-472E-B83E-8B60038DE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41539"/>
            <a:ext cx="5314536" cy="1402671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Practise reading then spelling these words from the Sound Blending book throughout the week-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AA1FF-0EB9-4036-8067-3B823F32F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55433"/>
            <a:ext cx="5314543" cy="3799505"/>
          </a:xfrm>
        </p:spPr>
        <p:txBody>
          <a:bodyPr anchor="t">
            <a:noAutofit/>
          </a:bodyPr>
          <a:lstStyle/>
          <a:p>
            <a:r>
              <a:rPr lang="en-GB" sz="2200" dirty="0">
                <a:latin typeface="Comic Sans MS" panose="030F0702030302020204" pitchFamily="66" charset="0"/>
              </a:rPr>
              <a:t>dad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pit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sad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dip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pat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dog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dot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sit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pop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tin</a:t>
            </a:r>
          </a:p>
          <a:p>
            <a:r>
              <a:rPr lang="en-GB" sz="2200" dirty="0">
                <a:latin typeface="Comic Sans MS" panose="030F0702030302020204" pitchFamily="66" charset="0"/>
              </a:rPr>
              <a:t>pip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green, small, sitting, fruit&#10;&#10;Description automatically generated">
            <a:extLst>
              <a:ext uri="{FF2B5EF4-FFF2-40B4-BE49-F238E27FC236}">
                <a16:creationId xmlns:a16="http://schemas.microsoft.com/office/drawing/2014/main" id="{A4489B96-A239-42A9-B4A1-4D18437D00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" r="246" b="3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9878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B12A0B-D36A-479A-BCA3-17ECFE084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" r="3089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664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5335-8A3C-4214-B06F-7E2F29323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310718"/>
            <a:ext cx="5314536" cy="1968299"/>
          </a:xfrm>
        </p:spPr>
        <p:txBody>
          <a:bodyPr>
            <a:normAutofit/>
          </a:bodyPr>
          <a:lstStyle/>
          <a:p>
            <a:r>
              <a:rPr lang="en-GB" sz="1600" b="1" dirty="0">
                <a:latin typeface="Comic Sans MS" panose="030F0702030302020204" pitchFamily="66" charset="0"/>
              </a:rPr>
              <a:t>Hold a sentence </a:t>
            </a:r>
            <a:r>
              <a:rPr lang="en-GB" sz="1600" dirty="0">
                <a:latin typeface="Comic Sans MS" panose="030F0702030302020204" pitchFamily="66" charset="0"/>
              </a:rPr>
              <a:t>– adult says the sentence; you say the sentence; my turn/your turn; then you write the sentence remembering a capital letter at the start and full stop at the end. Hide the sentences before you try to write them. One sentence each day.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A2A6F-D772-40ED-94ED-5F3CCAB21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GB" sz="1800" dirty="0"/>
          </a:p>
          <a:p>
            <a:r>
              <a:rPr lang="en-GB" sz="2000" dirty="0">
                <a:latin typeface="Comic Sans MS" panose="030F0702030302020204" pitchFamily="66" charset="0"/>
              </a:rPr>
              <a:t>Dad is in the sand pit. 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He pats the dog.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Sit on the mat.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She can pop it.</a:t>
            </a:r>
            <a:endParaRPr lang="en-GB" sz="2000" dirty="0">
              <a:latin typeface="Century Gothic" panose="020B0502020202020204" pitchFamily="34" charset="0"/>
            </a:endParaRPr>
          </a:p>
          <a:p>
            <a:endParaRPr lang="en-GB" sz="2000" dirty="0"/>
          </a:p>
          <a:p>
            <a:endParaRPr lang="en-GB" sz="1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82ABC8ED-39D6-4EDA-B09B-BBABA9CF1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" r="-2" b="-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3204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E188-0A07-43A2-B568-21EAEB978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3320859"/>
            <a:ext cx="452497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/>
              <a:t>         Play the </a:t>
            </a:r>
            <a:br>
              <a:rPr lang="en-US" sz="4800" dirty="0"/>
            </a:br>
            <a:r>
              <a:rPr lang="en-US" sz="4800" dirty="0"/>
              <a:t>     </a:t>
            </a:r>
            <a:r>
              <a:rPr lang="en-US" sz="4800" dirty="0">
                <a:hlinkClick r:id="rId2"/>
              </a:rPr>
              <a:t>Castle game </a:t>
            </a:r>
            <a:r>
              <a:rPr lang="en-US" sz="4800" dirty="0"/>
              <a:t>-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building, toy, sitting, red&#10;&#10;Description automatically generated">
            <a:extLst>
              <a:ext uri="{FF2B5EF4-FFF2-40B4-BE49-F238E27FC236}">
                <a16:creationId xmlns:a16="http://schemas.microsoft.com/office/drawing/2014/main" id="{1FFC98B5-C429-4E59-91D3-E98909DC21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3" r="5905" b="-2"/>
          <a:stretch/>
        </p:blipFill>
        <p:spPr>
          <a:xfrm>
            <a:off x="6021086" y="544777"/>
            <a:ext cx="6170914" cy="6313225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8599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161</Words>
  <Application>Microsoft Office PowerPoint</Application>
  <PresentationFormat>Widescreen</PresentationFormat>
  <Paragraphs>30</Paragraphs>
  <Slides>8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Comic Sans MS</vt:lpstr>
      <vt:lpstr>Office Theme</vt:lpstr>
      <vt:lpstr>Document</vt:lpstr>
      <vt:lpstr> </vt:lpstr>
      <vt:lpstr>Go over the set 1 initial sounds - stretchy, then bouncy.</vt:lpstr>
      <vt:lpstr>PowerPoint Presentation</vt:lpstr>
      <vt:lpstr>Sound Blending book 1</vt:lpstr>
      <vt:lpstr>Practise reading then spelling these words from the Sound Blending book throughout the week-</vt:lpstr>
      <vt:lpstr>PowerPoint Presentation</vt:lpstr>
      <vt:lpstr>Hold a sentence – adult says the sentence; you say the sentence; my turn/your turn; then you write the sentence remembering a capital letter at the start and full stop at the end. Hide the sentences before you try to write them. One sentence each day.</vt:lpstr>
      <vt:lpstr>         Play the       Castle game 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Vivienne Johnston</dc:creator>
  <cp:lastModifiedBy>Kieran Paton</cp:lastModifiedBy>
  <cp:revision>4</cp:revision>
  <dcterms:created xsi:type="dcterms:W3CDTF">2020-04-06T14:02:57Z</dcterms:created>
  <dcterms:modified xsi:type="dcterms:W3CDTF">2020-04-21T09:40:38Z</dcterms:modified>
</cp:coreProperties>
</file>